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0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5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2/25/2020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Chrome River Updates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Fig Meeting</a:t>
            </a:r>
          </a:p>
          <a:p>
            <a:r>
              <a:rPr lang="en-US" dirty="0"/>
              <a:t>February 25, 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Pre-Approval Updates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Required Location Field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The location is required on all Instate, Out of State and International Travel Pre-Approval Reports.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Not in the menu – Allows you to type it in</a:t>
            </a:r>
          </a:p>
          <a:p>
            <a:r>
              <a:rPr lang="en-US" dirty="0"/>
              <a:t>Boss’s Supervisor Approval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If a Pre-Approval is entered after the date of the travel begins, it now requires the additional approval.</a:t>
            </a:r>
          </a:p>
          <a:p>
            <a:r>
              <a:rPr lang="en-US" dirty="0"/>
              <a:t>Advance Payments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Advance Payments are distributed no earlier than 2 weeks prior to travel.</a:t>
            </a:r>
          </a:p>
          <a:p>
            <a:r>
              <a:rPr lang="en-US" dirty="0"/>
              <a:t>Pre-Approvals are no longer approved by Accounts Payable </a:t>
            </a:r>
            <a:r>
              <a:rPr lang="en-US" dirty="0">
                <a:solidFill>
                  <a:srgbClr val="00B050"/>
                </a:solidFill>
              </a:rPr>
              <a:t>except for those with a Travel Advance included.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  <a:p>
            <a:endParaRPr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Form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Misc. Tile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Change Fee Justifications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1739092"/>
              </p:ext>
            </p:extLst>
          </p:nvPr>
        </p:nvGraphicFramePr>
        <p:xfrm>
          <a:off x="6172200" y="1825623"/>
          <a:ext cx="4951413" cy="27287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r>
                        <a:rPr lang="en-US" dirty="0"/>
                        <a:t>Report Type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Travel Exp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Travel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err="1"/>
                        <a:t>Misc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Misc</a:t>
                      </a:r>
                      <a:r>
                        <a:rPr lang="en-US" dirty="0"/>
                        <a:t> Exp 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Misc</a:t>
                      </a:r>
                      <a:r>
                        <a:rPr lang="en-US" dirty="0"/>
                        <a:t> Tile included w Itemization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CC1 corrected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Available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err="1"/>
                        <a:t>Chg</a:t>
                      </a:r>
                      <a:r>
                        <a:rPr lang="en-US" dirty="0"/>
                        <a:t> Fee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Ticket &amp; Seat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D18A-565D-4555-8D2A-073AA7A5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ZT Numbers are now Z1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E15A0-BC70-42C6-8A16-183F4B242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8" r="2" b="2"/>
          <a:stretch/>
        </p:blipFill>
        <p:spPr>
          <a:xfrm>
            <a:off x="1065212" y="1825625"/>
            <a:ext cx="4954588" cy="4187952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8A009-F6C5-4B2A-B94F-50A50A575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New Argos Look-Up tool.</a:t>
            </a:r>
          </a:p>
          <a:p>
            <a:r>
              <a:rPr lang="en-US" dirty="0"/>
              <a:t>Enter the last 8 numbers of the Chrome River Report Number.</a:t>
            </a:r>
          </a:p>
          <a:p>
            <a:r>
              <a:rPr lang="en-US" dirty="0"/>
              <a:t>Receive all the Banner Doc relating to the report</a:t>
            </a:r>
          </a:p>
        </p:txBody>
      </p:sp>
    </p:spTree>
    <p:extLst>
      <p:ext uri="{BB962C8B-B14F-4D97-AF65-F5344CB8AC3E}">
        <p14:creationId xmlns:p14="http://schemas.microsoft.com/office/powerpoint/2010/main" val="22730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6956-CB1F-47F3-97A3-159A8706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Cards older than 90 Days</a:t>
            </a:r>
            <a:br>
              <a:rPr lang="en-US" dirty="0"/>
            </a:br>
            <a:r>
              <a:rPr lang="en-US" dirty="0"/>
              <a:t>How To Handle Them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9A54-8C1D-46BE-84DE-28B9D27101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Problems:</a:t>
            </a:r>
          </a:p>
          <a:p>
            <a:r>
              <a:rPr lang="en-US" dirty="0"/>
              <a:t>Unable to move to the personal AR w/o a Report in Chrome River.</a:t>
            </a:r>
          </a:p>
          <a:p>
            <a:r>
              <a:rPr lang="en-US" dirty="0"/>
              <a:t>Current Balance not exported to Banner 1.5 m dollars.</a:t>
            </a:r>
          </a:p>
          <a:p>
            <a:r>
              <a:rPr lang="en-US" dirty="0"/>
              <a:t>Not on index’s, possible grant closing – no funding, wrong fiscal year – person left the UI.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D833F-A5A1-497D-A830-4BBDA3606D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Options:</a:t>
            </a:r>
          </a:p>
          <a:p>
            <a:r>
              <a:rPr lang="en-US" dirty="0"/>
              <a:t>1.  Inactivate Purchasing Cards for Individual until reports are up to date.</a:t>
            </a:r>
          </a:p>
          <a:p>
            <a:r>
              <a:rPr lang="en-US" dirty="0"/>
              <a:t>2.  Remove </a:t>
            </a:r>
            <a:r>
              <a:rPr lang="en-US" dirty="0" err="1"/>
              <a:t>pcards</a:t>
            </a:r>
            <a:r>
              <a:rPr lang="en-US" dirty="0"/>
              <a:t> from the cardholder.</a:t>
            </a:r>
          </a:p>
          <a:p>
            <a:r>
              <a:rPr lang="en-US" dirty="0"/>
              <a:t>3.  Remove </a:t>
            </a:r>
            <a:r>
              <a:rPr lang="en-US" dirty="0" err="1"/>
              <a:t>pcards</a:t>
            </a:r>
            <a:r>
              <a:rPr lang="en-US" dirty="0"/>
              <a:t> from the division or college.</a:t>
            </a:r>
          </a:p>
          <a:p>
            <a:r>
              <a:rPr lang="en-US" dirty="0"/>
              <a:t>Reimbursement only!!</a:t>
            </a:r>
          </a:p>
        </p:txBody>
      </p:sp>
    </p:spTree>
    <p:extLst>
      <p:ext uri="{BB962C8B-B14F-4D97-AF65-F5344CB8AC3E}">
        <p14:creationId xmlns:p14="http://schemas.microsoft.com/office/powerpoint/2010/main" val="7615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Segoe Print</vt:lpstr>
      <vt:lpstr>Nature Illustration 16x9</vt:lpstr>
      <vt:lpstr>Chrome River Updates </vt:lpstr>
      <vt:lpstr>Pre-Approval Updates</vt:lpstr>
      <vt:lpstr>Expense Form Updates</vt:lpstr>
      <vt:lpstr>ZT Numbers are now Z1</vt:lpstr>
      <vt:lpstr>Purchasing Cards older than 90 Days How To Handle Them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River Updates</dc:title>
  <dc:creator>Keeney, Linda (lkeeney@uidaho.edu)</dc:creator>
  <cp:lastModifiedBy>Keeney, Linda (lkeeney@uidaho.edu)</cp:lastModifiedBy>
  <cp:revision>4</cp:revision>
  <dcterms:created xsi:type="dcterms:W3CDTF">2020-02-06T00:21:12Z</dcterms:created>
  <dcterms:modified xsi:type="dcterms:W3CDTF">2020-02-25T16:10:06Z</dcterms:modified>
</cp:coreProperties>
</file>